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/Relationships>
</file>

<file path=ppt/media/file182c13f51d32.jpeg>
</file>

<file path=ppt/media/file182c1d4893e4.jpeg>
</file>

<file path=ppt/media/file182c229ff635.jpeg>
</file>

<file path=ppt/media/file182c25d02b84.jpeg>
</file>

<file path=ppt/media/file182c332326.jpeg>
</file>

<file path=ppt/media/file182c33dd2355.jpeg>
</file>

<file path=ppt/media/file182c34d25796.jpeg>
</file>

<file path=ppt/media/file182c414fc7da.jpeg>
</file>

<file path=ppt/media/file182c438b8958.jpeg>
</file>

<file path=ppt/media/file182c4d0ff708.jpeg>
</file>

<file path=ppt/media/file182c532355be.jpeg>
</file>

<file path=ppt/media/file182c5cc9dab5.jpeg>
</file>

<file path=ppt/media/file182c5d7453f1.jpeg>
</file>

<file path=ppt/media/file182c5d8fa81.jpeg>
</file>

<file path=ppt/media/file182c5f23812a.jpeg>
</file>

<file path=ppt/media/file182c62801f4e.jpeg>
</file>

<file path=ppt/media/file182c68262e26.jpeg>
</file>

<file path=ppt/media/file182c7b3abc0c.jpeg>
</file>

<file path=ppt/media/file182c7de6130c.jpeg>
</file>

<file path=ppt/media/file182c7ed260c8.jpeg>
</file>

<file path=ppt/media/file182cbecb96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414fc7da.jpeg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cc9dab5.jpeg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438b8958.jpeg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7de6130c.jpeg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becb967.jpe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62801f4e.jpeg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7ed260c8.jpeg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25d02b84.jpeg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d8fa81.jpe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68262e26.jpeg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229ff635.jpeg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33dd2355.jpeg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7b3abc0c.jpeg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4d0ff708.jpeg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32355be.jpeg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34d25796.jpeg"/></Relationships>
</file>

<file path=ppt/slides/_rels/slide3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d7453f1.jpeg"/></Relationships>
</file>

<file path=ppt/slides/_rels/slide3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332326.jpeg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d4893e4.jpeg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f23812a.jpe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3f51d3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Southeast, Botanical Heights, Central West End, Medical Campus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April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Crime by Days of the Week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Crime Rates Map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23 neighborhoods in District 2. The South Hampton neighborhood is split between District 2 and District 1.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 (Tower Grove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60 (Tower Grove South)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13.1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0.43 (Southampton)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125 (Tower Grove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10.9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90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(93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(8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321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(339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44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2%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(43 crimes against persons)</a:t>
            </a:r>
            <a:pPr lvl="2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Central West End: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93857"/>
                <a:gridCol w="509341"/>
                <a:gridCol w="509341"/>
                <a:gridCol w="493857"/>
                <a:gridCol w="509205"/>
                <a:gridCol w="509205"/>
                <a:gridCol w="610364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7942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1,208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 Map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-58%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(12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(1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30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-29%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(42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(7 crimes against persons)</a:t>
            </a:r>
            <a:pPr lvl="2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Forest Park Southeast: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669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Coin Machine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-22%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(18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(3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102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50%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(68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17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89%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(9 crimes against persons)</a:t>
            </a:r>
            <a:pPr lvl="2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Center: Total Crime Map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Cortex: Total Crime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4 (Lewis Place)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90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19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2.21 (Skinker DeBaliviere)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10.42 (Visitation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4.79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Time of Crimes Map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Violent Crime Map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 Density Map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Grove Community Improvement District: Total Crime Map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18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Forest Park Southeast: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Crimes by Days of the Week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Time of Day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Day &amp; Category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Central West End: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Time of Crime Map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Violent Crime Map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 Density Map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Coin Machine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Crimes by Days of the Week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Time of Day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18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Day &amp; Category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 Map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-40%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(5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Inf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(0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19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-24%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(25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 crimes against persons)</a:t>
            </a:r>
            <a:pPr lvl="2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Botanical Heights: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2020-05-12T12:51:01Z</dcterms:modified>
  <cp:category/>
</cp:coreProperties>
</file>

<file path=docProps/thumbnail.jpeg>
</file>